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7" r:id="rId5"/>
    <p:sldId id="263" r:id="rId6"/>
    <p:sldId id="264" r:id="rId7"/>
    <p:sldId id="265" r:id="rId8"/>
    <p:sldId id="266" r:id="rId9"/>
    <p:sldId id="268" r:id="rId1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3" d="100"/>
          <a:sy n="63" d="100"/>
        </p:scale>
        <p:origin x="1454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263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1830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0653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1425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23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5865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2611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27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279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19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0396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B3D2-93CC-4C3E-8DB5-1F03C7EEA115}" type="datetimeFigureOut">
              <a:rPr lang="zh-TW" altLang="en-US" smtClean="0"/>
              <a:t>2023/10/19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CD8A6-4EC4-45D2-A99A-65522B894B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0679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931985" y="685800"/>
            <a:ext cx="10638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 smtClean="0"/>
              <a:t>    </a:t>
            </a:r>
            <a:r>
              <a:rPr lang="zh-TW" altLang="en-US" sz="4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數位工具在數學教學上的角色</a:t>
            </a:r>
            <a:endParaRPr lang="zh-TW" altLang="en-US" sz="48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1222131" y="1960685"/>
            <a:ext cx="933743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進行已知數學過程的大量計算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進行機率與統計的大數據實驗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3.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對於未知規則進行大數據的檢驗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4.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對於問題研究方向提供數據上的支持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22486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4931" y="483577"/>
            <a:ext cx="10399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進行已知數學過程的大量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計算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二分法解方程式與二進位表示法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2662" y="1072662"/>
            <a:ext cx="807133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smtClean="0"/>
              <a:t>f(x):=x^2-2;</a:t>
            </a:r>
          </a:p>
          <a:p>
            <a:r>
              <a:rPr lang="en-US" altLang="zh-TW" sz="3200" dirty="0" smtClean="0"/>
              <a:t>a:1.0$</a:t>
            </a:r>
          </a:p>
          <a:p>
            <a:r>
              <a:rPr lang="en-US" altLang="zh-TW" sz="3200" dirty="0" smtClean="0"/>
              <a:t>b:a+1.0$</a:t>
            </a:r>
          </a:p>
          <a:p>
            <a:r>
              <a:rPr lang="en-US" altLang="zh-TW" sz="3200" dirty="0" smtClean="0"/>
              <a:t>for n:1 thru 30</a:t>
            </a:r>
          </a:p>
          <a:p>
            <a:r>
              <a:rPr lang="en-US" altLang="zh-TW" sz="3200" dirty="0" smtClean="0"/>
              <a:t>do(</a:t>
            </a:r>
          </a:p>
          <a:p>
            <a:r>
              <a:rPr lang="en-US" altLang="zh-TW" sz="3200" dirty="0" smtClean="0"/>
              <a:t>    c:(a+b)/2,</a:t>
            </a:r>
          </a:p>
          <a:p>
            <a:r>
              <a:rPr lang="en-US" altLang="zh-TW" sz="3200" dirty="0" smtClean="0"/>
              <a:t>    if ((f(c)*f(a))&lt;0)  </a:t>
            </a:r>
          </a:p>
          <a:p>
            <a:r>
              <a:rPr lang="en-US" altLang="zh-TW" sz="3200" dirty="0" smtClean="0"/>
              <a:t>    then  ((</a:t>
            </a:r>
            <a:r>
              <a:rPr lang="en-US" altLang="zh-TW" sz="3200" dirty="0" err="1" smtClean="0"/>
              <a:t>b:c</a:t>
            </a:r>
            <a:r>
              <a:rPr lang="en-US" altLang="zh-TW" sz="3200" dirty="0" smtClean="0"/>
              <a:t>) and print([</a:t>
            </a:r>
            <a:r>
              <a:rPr lang="en-US" altLang="zh-TW" sz="3200" dirty="0" err="1" smtClean="0"/>
              <a:t>a,b</a:t>
            </a:r>
            <a:r>
              <a:rPr lang="en-US" altLang="zh-TW" sz="3200" dirty="0" smtClean="0"/>
              <a:t>]))</a:t>
            </a:r>
          </a:p>
          <a:p>
            <a:r>
              <a:rPr lang="en-US" altLang="zh-TW" sz="3200" dirty="0" smtClean="0"/>
              <a:t>    else  ((</a:t>
            </a:r>
            <a:r>
              <a:rPr lang="en-US" altLang="zh-TW" sz="3200" dirty="0" err="1" smtClean="0"/>
              <a:t>a:c</a:t>
            </a:r>
            <a:r>
              <a:rPr lang="en-US" altLang="zh-TW" sz="3200" dirty="0" smtClean="0"/>
              <a:t>) and print([</a:t>
            </a:r>
            <a:r>
              <a:rPr lang="en-US" altLang="zh-TW" sz="3200" dirty="0" err="1" smtClean="0"/>
              <a:t>a,b</a:t>
            </a:r>
            <a:r>
              <a:rPr lang="en-US" altLang="zh-TW" sz="3200" dirty="0" smtClean="0"/>
              <a:t>])) </a:t>
            </a:r>
          </a:p>
          <a:p>
            <a:r>
              <a:rPr lang="en-US" altLang="zh-TW" sz="3200" dirty="0" smtClean="0"/>
              <a:t>);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2169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011115" y="1117021"/>
                <a:ext cx="9442939" cy="51274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zh-TW" altLang="en-US" sz="2000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>
                                    <a:latin typeface="Cambria Math" panose="02040503050406030204" pitchFamily="18" charset="0"/>
                                  </a:rPr>
                                  <m:t>1.0</m:t>
                                </m:r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,1.5]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1.25,1.5]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1.375,1.5]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1.375,1.4375]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1.40625,1.4375]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1.40625,1.421875]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1.4140625,1.421875]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1.4140625,1.41796875]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1.4140625,1.416015625]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1.4140625,1.4150390625]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1.4140625,1.41455078125]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1.4140625,1.414306640625]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1.4141845703125,1.414306640625]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1.4141845703125,1.41424560546875]</m:t>
                                </m:r>
                              </m:e>
                            </m:d>
                          </m:e>
                        </m:mr>
                        <m:mr>
                          <m:e/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zh-TW" alt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TW" altLang="en-US" sz="2000" i="0">
                                    <a:latin typeface="Cambria Math" panose="02040503050406030204" pitchFamily="18" charset="0"/>
                                  </a:rPr>
                                  <m:t>1.4141845703125,1.414215087890625]</m:t>
                                </m:r>
                              </m:e>
                            </m:d>
                          </m:e>
                        </m:mr>
                      </m:m>
                    </m:oMath>
                  </m:oMathPara>
                </a14:m>
                <a:endParaRPr lang="zh-TW" altLang="en-US" sz="20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115" y="1117021"/>
                <a:ext cx="9442939" cy="51274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2686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92" y="914400"/>
            <a:ext cx="10907624" cy="494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699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571500"/>
            <a:ext cx="89249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102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4738" y="483577"/>
            <a:ext cx="64731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進行機率與統計的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實驗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秘書問題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1" y="1168399"/>
            <a:ext cx="10375900" cy="529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48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8269" y="440575"/>
            <a:ext cx="85676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3.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對於未知規則進行大數據的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確認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連續整數根號和問題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71599"/>
            <a:ext cx="10648950" cy="504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737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729" y="414068"/>
            <a:ext cx="7520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4.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對於問題研究方向提供數據上的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支持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(3n+1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問題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488" y="1121663"/>
            <a:ext cx="11387328" cy="523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21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5488" y="390144"/>
            <a:ext cx="866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/>
              <a:t>wxplot2d([</a:t>
            </a:r>
            <a:r>
              <a:rPr lang="en-US" altLang="zh-TW" dirty="0" err="1" smtClean="0"/>
              <a:t>discrete,w</a:t>
            </a:r>
            <a:r>
              <a:rPr lang="en-US" altLang="zh-TW" dirty="0" smtClean="0"/>
              <a:t>],   [x,0,600],[y,0,250],   [style,  [points,1,5,7]]</a:t>
            </a:r>
          </a:p>
          <a:p>
            <a:r>
              <a:rPr lang="en-US" altLang="zh-TW" dirty="0" smtClean="0"/>
              <a:t>);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16" y="938784"/>
            <a:ext cx="9570720" cy="591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743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356</Words>
  <Application>Microsoft Office PowerPoint</Application>
  <PresentationFormat>寬螢幕</PresentationFormat>
  <Paragraphs>25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6" baseType="lpstr">
      <vt:lpstr>新細明體</vt:lpstr>
      <vt:lpstr>標楷體</vt:lpstr>
      <vt:lpstr>Arial</vt:lpstr>
      <vt:lpstr>Calibri</vt:lpstr>
      <vt:lpstr>Calibri Light</vt:lpstr>
      <vt:lpstr>Cambria Math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24</cp:revision>
  <dcterms:created xsi:type="dcterms:W3CDTF">2023-10-19T06:36:16Z</dcterms:created>
  <dcterms:modified xsi:type="dcterms:W3CDTF">2023-10-19T07:40:43Z</dcterms:modified>
</cp:coreProperties>
</file>